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4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4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7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8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0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7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2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44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5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239EE-7B1E-447E-9C03-51992FD44AEB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CEA47-F2F5-4222-A012-6E8BF5ACB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1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873A4C-93E0-45D0-B8A6-30C7E36BC2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0C1C99-9778-4150-B41F-6AA2083F04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8912" y="5308134"/>
            <a:ext cx="1373697" cy="137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179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Hayley Johnson</dc:creator>
  <cp:lastModifiedBy>Shorewood Librarians</cp:lastModifiedBy>
  <cp:revision>23</cp:revision>
  <dcterms:created xsi:type="dcterms:W3CDTF">2018-05-21T13:44:42Z</dcterms:created>
  <dcterms:modified xsi:type="dcterms:W3CDTF">2025-01-09T18:53:42Z</dcterms:modified>
</cp:coreProperties>
</file>